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77" r:id="rId5"/>
    <p:sldId id="260" r:id="rId6"/>
    <p:sldId id="276" r:id="rId7"/>
    <p:sldId id="259" r:id="rId8"/>
    <p:sldId id="273" r:id="rId9"/>
    <p:sldId id="280" r:id="rId10"/>
    <p:sldId id="264" r:id="rId11"/>
    <p:sldId id="263" r:id="rId12"/>
    <p:sldId id="258" r:id="rId13"/>
    <p:sldId id="261" r:id="rId14"/>
    <p:sldId id="281" r:id="rId15"/>
    <p:sldId id="262" r:id="rId16"/>
    <p:sldId id="278" r:id="rId17"/>
    <p:sldId id="268" r:id="rId18"/>
    <p:sldId id="272" r:id="rId19"/>
    <p:sldId id="274" r:id="rId20"/>
    <p:sldId id="275" r:id="rId21"/>
    <p:sldId id="271" r:id="rId22"/>
    <p:sldId id="282" r:id="rId23"/>
    <p:sldId id="286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2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7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68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0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9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85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1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2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4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5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F653B-B215-4ED8-BF52-5890EC40101E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4B225-D278-4425-AAF6-59C4C61D1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4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Designing for Mobile screens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40" y="365125"/>
            <a:ext cx="3652241" cy="6492875"/>
          </a:xfrm>
        </p:spPr>
      </p:pic>
    </p:spTree>
    <p:extLst>
      <p:ext uri="{BB962C8B-B14F-4D97-AF65-F5344CB8AC3E}">
        <p14:creationId xmlns:p14="http://schemas.microsoft.com/office/powerpoint/2010/main" val="259842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91" y="365125"/>
            <a:ext cx="3664188" cy="6514114"/>
          </a:xfrm>
        </p:spPr>
      </p:pic>
    </p:spTree>
    <p:extLst>
      <p:ext uri="{BB962C8B-B14F-4D97-AF65-F5344CB8AC3E}">
        <p14:creationId xmlns:p14="http://schemas.microsoft.com/office/powerpoint/2010/main" val="206751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52" y="365125"/>
            <a:ext cx="3641972" cy="6474619"/>
          </a:xfrm>
        </p:spPr>
      </p:pic>
    </p:spTree>
    <p:extLst>
      <p:ext uri="{BB962C8B-B14F-4D97-AF65-F5344CB8AC3E}">
        <p14:creationId xmlns:p14="http://schemas.microsoft.com/office/powerpoint/2010/main" val="20967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38" y="383381"/>
            <a:ext cx="4151923" cy="6474619"/>
          </a:xfrm>
        </p:spPr>
      </p:pic>
    </p:spTree>
    <p:extLst>
      <p:ext uri="{BB962C8B-B14F-4D97-AF65-F5344CB8AC3E}">
        <p14:creationId xmlns:p14="http://schemas.microsoft.com/office/powerpoint/2010/main" val="26653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Your app needs to be a teaching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14" y="365125"/>
            <a:ext cx="3641972" cy="6474619"/>
          </a:xfrm>
        </p:spPr>
      </p:pic>
    </p:spTree>
    <p:extLst>
      <p:ext uri="{BB962C8B-B14F-4D97-AF65-F5344CB8AC3E}">
        <p14:creationId xmlns:p14="http://schemas.microsoft.com/office/powerpoint/2010/main" val="150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6" y="91755"/>
            <a:ext cx="3806012" cy="6766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01" y="0"/>
            <a:ext cx="38576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01" y="0"/>
            <a:ext cx="385762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25" y="207065"/>
            <a:ext cx="3741150" cy="6650935"/>
          </a:xfrm>
        </p:spPr>
      </p:pic>
    </p:spTree>
    <p:extLst>
      <p:ext uri="{BB962C8B-B14F-4D97-AF65-F5344CB8AC3E}">
        <p14:creationId xmlns:p14="http://schemas.microsoft.com/office/powerpoint/2010/main" val="26531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271" y="114731"/>
            <a:ext cx="3702666" cy="65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The Bad and the Ugly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Think about the User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25" y="101600"/>
            <a:ext cx="4053838" cy="6756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60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allowed to do true/false questions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4" y="1538344"/>
            <a:ext cx="12198354" cy="4309845"/>
          </a:xfrm>
        </p:spPr>
      </p:pic>
    </p:spTree>
    <p:extLst>
      <p:ext uri="{BB962C8B-B14F-4D97-AF65-F5344CB8AC3E}">
        <p14:creationId xmlns:p14="http://schemas.microsoft.com/office/powerpoint/2010/main" val="273757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602" y="1710822"/>
            <a:ext cx="2382581" cy="4261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97" y="1690687"/>
            <a:ext cx="2308523" cy="4129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482" y="1690687"/>
            <a:ext cx="2405097" cy="4301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76" y="1690688"/>
            <a:ext cx="2282463" cy="40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3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14" y="1778344"/>
            <a:ext cx="1800000" cy="36823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66" y="1764168"/>
            <a:ext cx="1800000" cy="3689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47" y="1778344"/>
            <a:ext cx="1800000" cy="3643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022" y="1742521"/>
            <a:ext cx="1800000" cy="3656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2" y="1764168"/>
            <a:ext cx="1800000" cy="37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Project Tips and Tricks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Writing to the log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err="1" smtClean="0"/>
              <a:t>Log.d</a:t>
            </a:r>
            <a:r>
              <a:rPr lang="en-NZ" dirty="0" smtClean="0"/>
              <a:t>(“</a:t>
            </a:r>
            <a:r>
              <a:rPr lang="en-NZ" dirty="0" err="1" smtClean="0"/>
              <a:t>myErrorString</a:t>
            </a:r>
            <a:r>
              <a:rPr lang="en-NZ" dirty="0" smtClean="0"/>
              <a:t>”,”contents string”+</a:t>
            </a:r>
            <a:r>
              <a:rPr lang="en-NZ" dirty="0" err="1" smtClean="0"/>
              <a:t>variableOfInterest</a:t>
            </a:r>
            <a:r>
              <a:rPr lang="en-NZ" dirty="0" smtClean="0"/>
              <a:t>);</a:t>
            </a:r>
          </a:p>
          <a:p>
            <a:endParaRPr lang="en-NZ" dirty="0"/>
          </a:p>
          <a:p>
            <a:r>
              <a:rPr lang="en-NZ" dirty="0" err="1" smtClean="0"/>
              <a:t>Log.d</a:t>
            </a:r>
            <a:r>
              <a:rPr lang="en-NZ" dirty="0" smtClean="0"/>
              <a:t>(“</a:t>
            </a:r>
            <a:r>
              <a:rPr lang="en-NZ" dirty="0" err="1" smtClean="0"/>
              <a:t>check”,”score</a:t>
            </a:r>
            <a:r>
              <a:rPr lang="en-NZ" dirty="0" smtClean="0"/>
              <a:t> </a:t>
            </a:r>
            <a:r>
              <a:rPr lang="en-NZ" dirty="0" err="1" smtClean="0"/>
              <a:t>is”+score</a:t>
            </a:r>
            <a:r>
              <a:rPr lang="en-NZ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altLang="en-US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Have a string name for the image and you want to return the image</a:t>
            </a:r>
          </a:p>
          <a:p>
            <a:r>
              <a:rPr lang="en-NZ" altLang="en-US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from the string wellington you want to return </a:t>
            </a:r>
            <a:r>
              <a:rPr lang="en-NZ" altLang="en-US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R.drawable.wellington</a:t>
            </a:r>
            <a:endParaRPr lang="en-US" altLang="en-US" b="1" dirty="0" smtClean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getResources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getIdentifier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"wellington"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drawable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getPackageName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04634"/>
            <a:ext cx="184731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2"/>
          <a:stretch/>
        </p:blipFill>
        <p:spPr>
          <a:xfrm>
            <a:off x="4265147" y="337360"/>
            <a:ext cx="3661706" cy="6520640"/>
          </a:xfrm>
        </p:spPr>
      </p:pic>
    </p:spTree>
    <p:extLst>
      <p:ext uri="{BB962C8B-B14F-4D97-AF65-F5344CB8AC3E}">
        <p14:creationId xmlns:p14="http://schemas.microsoft.com/office/powerpoint/2010/main" val="413660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30" y="430270"/>
            <a:ext cx="3615597" cy="6427730"/>
          </a:xfrm>
        </p:spPr>
      </p:pic>
    </p:spTree>
    <p:extLst>
      <p:ext uri="{BB962C8B-B14F-4D97-AF65-F5344CB8AC3E}">
        <p14:creationId xmlns:p14="http://schemas.microsoft.com/office/powerpoint/2010/main" val="36986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74" y="365125"/>
            <a:ext cx="4256739" cy="6492875"/>
          </a:xfrm>
        </p:spPr>
      </p:pic>
    </p:spTree>
    <p:extLst>
      <p:ext uri="{BB962C8B-B14F-4D97-AF65-F5344CB8AC3E}">
        <p14:creationId xmlns:p14="http://schemas.microsoft.com/office/powerpoint/2010/main" val="25941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79" y="374903"/>
            <a:ext cx="3697015" cy="6483097"/>
          </a:xfrm>
        </p:spPr>
      </p:pic>
    </p:spTree>
    <p:extLst>
      <p:ext uri="{BB962C8B-B14F-4D97-AF65-F5344CB8AC3E}">
        <p14:creationId xmlns:p14="http://schemas.microsoft.com/office/powerpoint/2010/main" val="320475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72" y="365125"/>
            <a:ext cx="4227639" cy="6488935"/>
          </a:xfrm>
        </p:spPr>
      </p:pic>
    </p:spTree>
    <p:extLst>
      <p:ext uri="{BB962C8B-B14F-4D97-AF65-F5344CB8AC3E}">
        <p14:creationId xmlns:p14="http://schemas.microsoft.com/office/powerpoint/2010/main" val="365223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39" y="365125"/>
            <a:ext cx="3655405" cy="6498500"/>
          </a:xfrm>
        </p:spPr>
      </p:pic>
    </p:spTree>
    <p:extLst>
      <p:ext uri="{BB962C8B-B14F-4D97-AF65-F5344CB8AC3E}">
        <p14:creationId xmlns:p14="http://schemas.microsoft.com/office/powerpoint/2010/main" val="426734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Improved Designs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Can you suggest further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19E6B9A30AEE4596B9377FBCE2DE87" ma:contentTypeVersion="7" ma:contentTypeDescription="Create a new document." ma:contentTypeScope="" ma:versionID="f626defc9f5a254c53fc7dc5e54dc240">
  <xsd:schema xmlns:xsd="http://www.w3.org/2001/XMLSchema" xmlns:xs="http://www.w3.org/2001/XMLSchema" xmlns:p="http://schemas.microsoft.com/office/2006/metadata/properties" xmlns:ns2="4ead3e30-d430-4bd6-8c58-30b78065e881" targetNamespace="http://schemas.microsoft.com/office/2006/metadata/properties" ma:root="true" ma:fieldsID="5526a8dd258971b812d8a9a6237f285e" ns2:_="">
    <xsd:import namespace="4ead3e30-d430-4bd6-8c58-30b78065e8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d3e30-d430-4bd6-8c58-30b78065e8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49B52F-FCCF-459B-950A-29D590BABB37}"/>
</file>

<file path=customXml/itemProps2.xml><?xml version="1.0" encoding="utf-8"?>
<ds:datastoreItem xmlns:ds="http://schemas.openxmlformats.org/officeDocument/2006/customXml" ds:itemID="{B4640B4D-6B05-4022-988B-3BD67701CAAB}"/>
</file>

<file path=customXml/itemProps3.xml><?xml version="1.0" encoding="utf-8"?>
<ds:datastoreItem xmlns:ds="http://schemas.openxmlformats.org/officeDocument/2006/customXml" ds:itemID="{AA0802CE-8C90-4798-9D36-94E4A010BDBC}"/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100</Words>
  <Application>Microsoft Office PowerPoint</Application>
  <PresentationFormat>Widescreen</PresentationFormat>
  <Paragraphs>17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Office Theme</vt:lpstr>
      <vt:lpstr>Designing for Mobile screens</vt:lpstr>
      <vt:lpstr>The Bad and the Ugly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Designs</vt:lpstr>
      <vt:lpstr>PowerPoint Presentation</vt:lpstr>
      <vt:lpstr>PowerPoint Presentation</vt:lpstr>
      <vt:lpstr>PowerPoint Presentation</vt:lpstr>
      <vt:lpstr>PowerPoint Presentation</vt:lpstr>
      <vt:lpstr>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allowed to do true/false questions</vt:lpstr>
      <vt:lpstr>PowerPoint Presentation</vt:lpstr>
      <vt:lpstr>PowerPoint Presentation</vt:lpstr>
      <vt:lpstr>Project Tips and Tricks</vt:lpstr>
      <vt:lpstr>Writing to the log window</vt:lpstr>
      <vt:lpstr>   </vt:lpstr>
    </vt:vector>
  </TitlesOfParts>
  <Company>Otago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for Mobile screens</dc:title>
  <dc:creator>Dale Parsons</dc:creator>
  <cp:lastModifiedBy>Dale Parsons</cp:lastModifiedBy>
  <cp:revision>21</cp:revision>
  <dcterms:created xsi:type="dcterms:W3CDTF">2016-06-16T23:02:42Z</dcterms:created>
  <dcterms:modified xsi:type="dcterms:W3CDTF">2019-11-06T22:19:36Z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0x0101006619E6B9A30AEE4596B9377FBCE2DE87</vt:lpwstr>
  </property>
</Properties>
</file>